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2" r:id="rId1"/>
  </p:sldMasterIdLst>
  <p:sldIdLst>
    <p:sldId id="256" r:id="rId2"/>
  </p:sldIdLst>
  <p:sldSz cx="6858000" cy="9906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35677" y="1841703"/>
            <a:ext cx="5386648" cy="6222594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816102" y="2001012"/>
            <a:ext cx="5225796" cy="59039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2846070" y="1831166"/>
            <a:ext cx="1165860" cy="9245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2914650" y="1831167"/>
            <a:ext cx="1028700" cy="79248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8461" y="3020713"/>
            <a:ext cx="5101080" cy="3742267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4650" b="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8681" y="6762978"/>
            <a:ext cx="5102352" cy="72644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050" spc="60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050"/>
            </a:lvl2pPr>
            <a:lvl3pPr marL="685800" indent="0" algn="ctr">
              <a:buNone/>
              <a:defRPr sz="1050"/>
            </a:lvl3pPr>
            <a:lvl4pPr marL="1028700" indent="0" algn="ctr">
              <a:buNone/>
              <a:defRPr sz="1050"/>
            </a:lvl4pPr>
            <a:lvl5pPr marL="1371600" indent="0" algn="ctr">
              <a:buNone/>
              <a:defRPr sz="1050"/>
            </a:lvl5pPr>
            <a:lvl6pPr marL="1714500" indent="0" algn="ctr">
              <a:buNone/>
              <a:defRPr sz="1050"/>
            </a:lvl6pPr>
            <a:lvl7pPr marL="2057400" indent="0" algn="ctr">
              <a:buNone/>
              <a:defRPr sz="1050"/>
            </a:lvl7pPr>
            <a:lvl8pPr marL="2400300" indent="0" algn="ctr">
              <a:buNone/>
              <a:defRPr sz="1050"/>
            </a:lvl8pPr>
            <a:lvl9pPr marL="2743200" indent="0" algn="ctr">
              <a:buNone/>
              <a:defRPr sz="105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2948940" y="1917049"/>
            <a:ext cx="960120" cy="660400"/>
          </a:xfrm>
        </p:spPr>
        <p:txBody>
          <a:bodyPr/>
          <a:lstStyle>
            <a:lvl1pPr algn="ctr">
              <a:defRPr sz="825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828702" y="7527087"/>
            <a:ext cx="3321844" cy="330200"/>
          </a:xfrm>
        </p:spPr>
        <p:txBody>
          <a:bodyPr/>
          <a:lstStyle>
            <a:lvl1pPr algn="l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4841393" y="7528560"/>
            <a:ext cx="1187933" cy="3302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4517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150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57775" y="1100667"/>
            <a:ext cx="1328738" cy="75946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1100667"/>
            <a:ext cx="4543425" cy="75946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93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11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735677" y="1841703"/>
            <a:ext cx="5386648" cy="6222594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816102" y="2001012"/>
            <a:ext cx="5225796" cy="59039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2846070" y="1831166"/>
            <a:ext cx="1165860" cy="9245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2914650" y="1831167"/>
            <a:ext cx="1028700" cy="79248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538" y="3025113"/>
            <a:ext cx="5102352" cy="3737864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465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539" y="6762978"/>
            <a:ext cx="5102352" cy="726440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>
                <a:solidFill>
                  <a:schemeClr val="tx1"/>
                </a:solidFill>
                <a:effectLst/>
              </a:defRPr>
            </a:lvl1pPr>
            <a:lvl2pPr marL="3429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48940" y="1915160"/>
            <a:ext cx="960120" cy="660400"/>
          </a:xfrm>
        </p:spPr>
        <p:txBody>
          <a:bodyPr/>
          <a:lstStyle>
            <a:lvl1pPr algn="ctr">
              <a:defRPr lang="en-US" sz="825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28509" y="7527087"/>
            <a:ext cx="3322701" cy="3302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0033" y="7527087"/>
            <a:ext cx="1188149" cy="33020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152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3037840"/>
            <a:ext cx="2743200" cy="567944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6160" y="3037840"/>
            <a:ext cx="2743200" cy="567944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47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996260"/>
            <a:ext cx="2743200" cy="92456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25" b="0">
                <a:solidFill>
                  <a:schemeClr val="tx2"/>
                </a:solidFill>
                <a:latin typeface="+mn-lt"/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3980742"/>
            <a:ext cx="2743200" cy="46228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66160" y="2996260"/>
            <a:ext cx="2743200" cy="92456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25" b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66160" y="3981728"/>
            <a:ext cx="2743200" cy="46228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75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59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52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38110" y="250952"/>
            <a:ext cx="4798886" cy="9404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5073968" y="250952"/>
            <a:ext cx="1645920" cy="94040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9225" y="877344"/>
            <a:ext cx="1367314" cy="2377440"/>
          </a:xfrm>
        </p:spPr>
        <p:txBody>
          <a:bodyPr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732" y="1310318"/>
            <a:ext cx="4071642" cy="7285365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9225" y="3302000"/>
            <a:ext cx="1367314" cy="5063067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97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5846444" y="9114569"/>
            <a:ext cx="822960" cy="39624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51120" y="396240"/>
            <a:ext cx="1491615" cy="911352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0581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073968" y="250952"/>
            <a:ext cx="1645920" cy="94040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9225" y="871728"/>
            <a:ext cx="1368171" cy="2377440"/>
          </a:xfrm>
        </p:spPr>
        <p:txBody>
          <a:bodyPr anchor="b">
            <a:noAutofit/>
          </a:bodyPr>
          <a:lstStyle>
            <a:lvl1pPr algn="l">
              <a:defRPr sz="1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87" y="250952"/>
            <a:ext cx="4798886" cy="9404096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9225" y="3302000"/>
            <a:ext cx="1368171" cy="505866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600"/>
              </a:spcBef>
              <a:buNone/>
              <a:defRPr sz="97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685800" rtl="0" eaLnBrk="1" latinLnBrk="0" hangingPunct="1">
              <a:defRPr lang="en-US" sz="675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8160" y="9113520"/>
            <a:ext cx="822960" cy="39624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151120" y="396240"/>
            <a:ext cx="1491615" cy="911352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736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017" y="250952"/>
            <a:ext cx="6593967" cy="9404096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928191"/>
            <a:ext cx="576072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3037840"/>
            <a:ext cx="5760720" cy="5679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6076" y="9113520"/>
            <a:ext cx="1543050" cy="3962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7672" y="9113520"/>
            <a:ext cx="2962656" cy="3962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537" y="9113520"/>
            <a:ext cx="822960" cy="3962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86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lang="en-US" sz="3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37160" indent="-137160" algn="l" defTabSz="685800" rtl="0" eaLnBrk="1" latinLnBrk="0" hangingPunct="1">
        <a:lnSpc>
          <a:spcPct val="100000"/>
        </a:lnSpc>
        <a:spcBef>
          <a:spcPts val="675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0416" y="2665667"/>
            <a:ext cx="4145661" cy="495824"/>
          </a:xfrm>
        </p:spPr>
        <p:txBody>
          <a:bodyPr/>
          <a:lstStyle/>
          <a:p>
            <a:r>
              <a:rPr lang="ja-JP" altLang="en-US" sz="195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看護師による健康相談について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body" idx="1"/>
          </p:nvPr>
        </p:nvSpPr>
        <p:spPr>
          <a:xfrm>
            <a:off x="1290416" y="3333935"/>
            <a:ext cx="4269620" cy="2996186"/>
          </a:xfrm>
        </p:spPr>
        <p:txBody>
          <a:bodyPr>
            <a:noAutofit/>
          </a:bodyPr>
          <a:lstStyle/>
          <a:p>
            <a:pPr algn="l">
              <a:lnSpc>
                <a:spcPts val="1500"/>
              </a:lnSpc>
            </a:pPr>
            <a:r>
              <a:rPr lang="ja-JP" altLang="en-US" sz="1381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　</a:t>
            </a:r>
            <a:r>
              <a:rPr lang="ja-JP" altLang="en-US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新型コロナウイルスの感染拡大で、メディア授業、不要不急の外出自粛等、例年と異なる日々が続いていますが、身体の不調で悩んでいませんか？</a:t>
            </a:r>
          </a:p>
          <a:p>
            <a:pPr algn="l">
              <a:lnSpc>
                <a:spcPts val="500"/>
              </a:lnSpc>
            </a:pPr>
            <a:endParaRPr lang="en-US" altLang="ja-JP" sz="1300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 algn="l">
              <a:lnSpc>
                <a:spcPts val="1500"/>
              </a:lnSpc>
            </a:pPr>
            <a:r>
              <a:rPr lang="ja-JP" altLang="en-US" sz="1300" dirty="0" smtClean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　例</a:t>
            </a:r>
            <a:r>
              <a:rPr lang="ja-JP" altLang="en-US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：頭痛がある、生理痛がひどいなど</a:t>
            </a:r>
            <a:r>
              <a:rPr lang="en-US" altLang="ja-JP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…</a:t>
            </a:r>
          </a:p>
          <a:p>
            <a:pPr algn="l">
              <a:lnSpc>
                <a:spcPts val="500"/>
              </a:lnSpc>
            </a:pPr>
            <a:endParaRPr lang="en-US" altLang="ja-JP" sz="1300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 algn="l">
              <a:lnSpc>
                <a:spcPts val="1500"/>
              </a:lnSpc>
            </a:pPr>
            <a:r>
              <a:rPr lang="ja-JP" altLang="en-US" sz="1300" dirty="0" smtClean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　保健室</a:t>
            </a:r>
            <a:r>
              <a:rPr lang="ja-JP" altLang="en-US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では、看護師が健康</a:t>
            </a:r>
            <a:r>
              <a:rPr lang="ja-JP" altLang="en-US" sz="1300" dirty="0" smtClean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相談に応じています</a:t>
            </a:r>
            <a:r>
              <a:rPr lang="ja-JP" altLang="en-US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。</a:t>
            </a:r>
            <a:endParaRPr lang="en-US" altLang="ja-JP" sz="1300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 algn="l">
              <a:lnSpc>
                <a:spcPts val="1500"/>
              </a:lnSpc>
            </a:pPr>
            <a:r>
              <a:rPr lang="ja-JP" altLang="en-US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　</a:t>
            </a:r>
            <a:r>
              <a:rPr lang="ja-JP" altLang="en-US" sz="1300" dirty="0" smtClean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電話</a:t>
            </a:r>
            <a:r>
              <a:rPr lang="ja-JP" altLang="en-US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でも対応しています</a:t>
            </a:r>
            <a:r>
              <a:rPr lang="ja-JP" altLang="en-US" sz="1300" dirty="0" smtClean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。</a:t>
            </a:r>
            <a:endParaRPr lang="en-US" altLang="ja-JP" sz="1300" dirty="0" smtClean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 algn="l">
              <a:lnSpc>
                <a:spcPts val="1500"/>
              </a:lnSpc>
            </a:pPr>
            <a:r>
              <a:rPr lang="ja-JP" altLang="en-US" sz="1300" dirty="0" smtClean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　授業</a:t>
            </a:r>
            <a:r>
              <a:rPr lang="ja-JP" altLang="en-US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で来校している</a:t>
            </a:r>
            <a:r>
              <a:rPr lang="ja-JP" altLang="en-US" sz="1300" dirty="0" smtClean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方は</a:t>
            </a:r>
            <a:r>
              <a:rPr lang="ja-JP" altLang="en-US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、まず電話をしてから来室してください</a:t>
            </a:r>
            <a:r>
              <a:rPr lang="ja-JP" altLang="en-US" sz="1300" dirty="0" smtClean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。</a:t>
            </a:r>
            <a:endParaRPr lang="ja-JP" altLang="en-US" sz="1300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 algn="l">
              <a:lnSpc>
                <a:spcPts val="500"/>
              </a:lnSpc>
            </a:pPr>
            <a:endParaRPr lang="en-US" altLang="ja-JP" sz="1300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 algn="l">
              <a:lnSpc>
                <a:spcPts val="1500"/>
              </a:lnSpc>
            </a:pPr>
            <a:r>
              <a:rPr lang="ja-JP" altLang="en-US" sz="1300" dirty="0" smtClean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　気</a:t>
            </a:r>
            <a:r>
              <a:rPr lang="ja-JP" altLang="en-US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になる症状がありましたら、一人で悩まず気軽にお電話ください。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18402" y="6451399"/>
            <a:ext cx="3413648" cy="492443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zh-TW" altLang="en-US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受付電話番号：０３</a:t>
            </a:r>
            <a:r>
              <a:rPr kumimoji="1" lang="en-US" altLang="zh-TW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-</a:t>
            </a:r>
            <a:r>
              <a:rPr kumimoji="1" lang="zh-TW" altLang="en-US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３９６１</a:t>
            </a:r>
            <a:r>
              <a:rPr kumimoji="1" lang="en-US" altLang="zh-TW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-</a:t>
            </a:r>
            <a:r>
              <a:rPr kumimoji="1" lang="zh-TW" altLang="en-US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２３０６</a:t>
            </a:r>
          </a:p>
          <a:p>
            <a:r>
              <a:rPr kumimoji="1" lang="zh-TW" altLang="en-US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相談受付時間：平日</a:t>
            </a:r>
            <a:r>
              <a:rPr kumimoji="1" lang="ja-JP" altLang="en-US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９</a:t>
            </a:r>
            <a:r>
              <a:rPr kumimoji="1" lang="zh-TW" altLang="en-US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時～</a:t>
            </a:r>
            <a:r>
              <a:rPr kumimoji="1" lang="ja-JP" altLang="en-US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１６</a:t>
            </a:r>
            <a:r>
              <a:rPr kumimoji="1" lang="zh-TW" altLang="en-US" sz="1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80664" y="7065120"/>
            <a:ext cx="3679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東京家政大学保健センター保健室</a:t>
            </a:r>
          </a:p>
          <a:p>
            <a:pPr algn="r"/>
            <a:r>
              <a:rPr kumimoji="1" lang="ja-JP" altLang="en-US" sz="12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電話：</a:t>
            </a:r>
            <a:r>
              <a:rPr kumimoji="1" lang="en-US" altLang="ja-JP" sz="12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03-3961-2306</a:t>
            </a:r>
          </a:p>
          <a:p>
            <a:pPr algn="r"/>
            <a:r>
              <a:rPr kumimoji="1" lang="ja-JP" altLang="en-US" sz="12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開室時間：平日</a:t>
            </a:r>
            <a:r>
              <a:rPr kumimoji="1" lang="en-US" altLang="ja-JP" sz="12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9</a:t>
            </a:r>
            <a:r>
              <a:rPr kumimoji="1" lang="ja-JP" altLang="en-US" sz="12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時</a:t>
            </a:r>
            <a:r>
              <a:rPr kumimoji="1" lang="en-US" altLang="ja-JP" sz="12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-17</a:t>
            </a:r>
            <a:r>
              <a:rPr kumimoji="1" lang="ja-JP" altLang="en-US" sz="12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時</a:t>
            </a:r>
            <a:endParaRPr kumimoji="1" lang="en-US" altLang="ja-JP" sz="1200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 algn="r"/>
            <a:r>
              <a:rPr kumimoji="1" lang="ja-JP" altLang="en-US" sz="12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土曜</a:t>
            </a:r>
            <a:r>
              <a:rPr kumimoji="1" lang="en-US" altLang="ja-JP" sz="12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9</a:t>
            </a:r>
            <a:r>
              <a:rPr kumimoji="1" lang="ja-JP" altLang="en-US" sz="12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時</a:t>
            </a:r>
            <a:r>
              <a:rPr kumimoji="1" lang="en-US" altLang="ja-JP" sz="12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-12</a:t>
            </a:r>
            <a:r>
              <a:rPr kumimoji="1" lang="ja-JP" altLang="en-US" sz="12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時</a:t>
            </a:r>
          </a:p>
        </p:txBody>
      </p:sp>
    </p:spTree>
    <p:extLst>
      <p:ext uri="{BB962C8B-B14F-4D97-AF65-F5344CB8AC3E}">
        <p14:creationId xmlns:p14="http://schemas.microsoft.com/office/powerpoint/2010/main" val="135188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シャボン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シャボン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シャボン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144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EPSON 太丸ゴシック体Ｂ</vt:lpstr>
      <vt:lpstr>ＭＳ ゴシック</vt:lpstr>
      <vt:lpstr>Century Gothic</vt:lpstr>
      <vt:lpstr>Garamond</vt:lpstr>
      <vt:lpstr>シャボン</vt:lpstr>
      <vt:lpstr>看護師による健康相談について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斎藤 陽子</dc:creator>
  <cp:lastModifiedBy>　</cp:lastModifiedBy>
  <cp:revision>9</cp:revision>
  <cp:lastPrinted>2021-01-22T06:28:01Z</cp:lastPrinted>
  <dcterms:created xsi:type="dcterms:W3CDTF">2021-01-22T05:46:15Z</dcterms:created>
  <dcterms:modified xsi:type="dcterms:W3CDTF">2023-02-02T05:08:16Z</dcterms:modified>
</cp:coreProperties>
</file>