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611BD-1627-43F8-ADB0-7BEA251154C0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8BE1D-9A21-4CDA-A839-DBB5FE8CDF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141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48BE1D-9A21-4CDA-A839-DBB5FE8CDF2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2093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0160CE-874B-0486-123A-DB1322C6D4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8DDD82D-4DDF-030C-7EA2-81EFEBB7EE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92F387-D3B9-6138-CDFA-5F2B098C2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48B03-9D6E-468F-A412-53B43F301A6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2C7687-324E-D87B-53A9-5B277C613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DA9EF9-0F0F-A23C-776C-5B8A278D6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97B13-3093-4165-BDD5-9A9F89FC5C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374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7AA177-0207-4D0C-9615-632BBBF4D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2567888-0DBB-4A1B-00D2-ED4E3943A4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611392-8E10-D6D4-860C-2146B6866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48B03-9D6E-468F-A412-53B43F301A6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6583DC-EB4F-F803-ECDD-D50E55BA3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45B690-C44B-483C-542B-3FF8FB05A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97B13-3093-4165-BDD5-9A9F89FC5C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2445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168A246-572B-CA06-99A5-07033309B8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5522040-C450-AF42-4EC9-E695935F58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4F5A58-6EE5-8650-3941-0FC08D1BE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48B03-9D6E-468F-A412-53B43F301A6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769AA3-BAF8-A251-E47E-84CD6C304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8A18CF-8BC5-1774-FD81-C754BF608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97B13-3093-4165-BDD5-9A9F89FC5C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65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8B2B87-2A7D-5717-FBA1-90971F0D8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F5520B4-5DFB-9BED-D0A3-394C65565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EEF4B3-B887-4DEE-DBED-CA317731B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48B03-9D6E-468F-A412-53B43F301A6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84080D-5DB3-F022-1558-87A282E04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8080E7-6EDA-DFE9-794B-4251D5A5F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97B13-3093-4165-BDD5-9A9F89FC5C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216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D2A430-E945-9947-8778-985EEE48A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2A882F6-DBA6-A74D-DC1E-8A6F0521DE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F8F6FB-D405-7585-88AA-B6169F8F0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48B03-9D6E-468F-A412-53B43F301A6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0897BC-DB06-54CE-520E-088DAD117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561B21-308F-3097-6038-E366905FD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97B13-3093-4165-BDD5-9A9F89FC5C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055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BD1226-01A0-F831-5FC3-198F1D68C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CF3899-4C3C-2885-53F3-54462E80C6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DF1A8E7-0E45-E231-4F4D-3571B762D1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EC1E882-CF81-114E-E1CA-39783C689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48B03-9D6E-468F-A412-53B43F301A6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BC6A0D7-3A03-C9E3-DD12-42A40AAEA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F3DB2D9-0B63-A38F-A918-E5A9DBE22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97B13-3093-4165-BDD5-9A9F89FC5C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5359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CE012A-919D-4F44-67CF-DBB13CC12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B6FE71E-6EAC-B5D8-AD1A-DA0665D95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E3CD7F2-7155-BF5D-CB08-B7575DC378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5350804-1A2C-CD66-1C2C-22E7691255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707A188-DBB7-36C4-EB16-8E41B254E3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0D32D7D-5903-6811-1E1C-493ECA92A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48B03-9D6E-468F-A412-53B43F301A6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92B9FA9-A426-CC9F-A48B-BD84E466E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186BD13-C46F-C52B-37D2-C3EAF340B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97B13-3093-4165-BDD5-9A9F89FC5C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381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A6B5D-04D7-6CE1-9D23-E75699904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D665DA6-BF5E-082A-45FD-5BCBC1777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48B03-9D6E-468F-A412-53B43F301A6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A943D62-820A-3AD6-1002-F171E7122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A0B4DF0-EA61-CFCD-320E-30C8F1AD8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97B13-3093-4165-BDD5-9A9F89FC5C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209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6F82CE5-3DF2-81E5-D76C-C6C73B2CB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48B03-9D6E-468F-A412-53B43F301A6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44DF3E-A773-42C7-E52E-0137E0E3D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2C667E5-DFD3-4D2A-0842-23C545022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97B13-3093-4165-BDD5-9A9F89FC5C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3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BBF1A5-2279-8AF5-5CFA-263716918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EA4E0B-89DD-1B87-C49F-77A9262FE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80C4B7F-C38A-AFEE-D75F-F0BB740F9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3AF1416-6535-E18E-D9B3-BE95DB856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48B03-9D6E-468F-A412-53B43F301A6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42A514-6C37-365F-0C57-E5065ED26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218048F-0594-0595-9112-DB1DBFD65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97B13-3093-4165-BDD5-9A9F89FC5C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846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057138-E42F-8619-25ED-43CCECB45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9A93610-3103-6332-399A-B9688E8013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3D38D78-0A3C-821D-84CC-3916F4BB10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63F0D11-D7AD-7008-BECE-B19CBE644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48B03-9D6E-468F-A412-53B43F301A6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0C1BD9A-1D6F-1B20-EC4B-D68BA3988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B53934-8CF7-5D92-6FC5-637135F8C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97B13-3093-4165-BDD5-9A9F89FC5C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19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19AFDD9-25BE-C1BD-80FA-926E9B1F4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9B1C8CA-A1D0-A01A-393C-0CAA2C743F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92B6B3-B2F1-6687-5AB2-15F19872D2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48B03-9D6E-468F-A412-53B43F301A6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CA2916-0368-D0F5-AEF0-30CC29030D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EE7CD7-199B-E543-D1FC-A48A23D8AB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97B13-3093-4165-BDD5-9A9F89FC5C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633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m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02BC3E-7A97-4D6F-E064-B409A8CB2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A5851F9F-9BFD-472D-2E7B-2B2F5E0D0D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94" t="30584" r="41925" b="28379"/>
          <a:stretch/>
        </p:blipFill>
        <p:spPr>
          <a:xfrm>
            <a:off x="751115" y="365125"/>
            <a:ext cx="3178628" cy="4427299"/>
          </a:xfr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003975C-057D-F62B-5903-714CA1DFC9D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41" t="29833" r="41321" b="28264"/>
          <a:stretch/>
        </p:blipFill>
        <p:spPr>
          <a:xfrm>
            <a:off x="4234543" y="365125"/>
            <a:ext cx="3178627" cy="442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102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4B177B-9EE8-11BD-5038-706AD6AEF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9" name="コンテンツ プレースホルダー 8">
            <a:extLst>
              <a:ext uri="{FF2B5EF4-FFF2-40B4-BE49-F238E27FC236}">
                <a16:creationId xmlns:a16="http://schemas.microsoft.com/office/drawing/2014/main" id="{89CFB3FD-0DB4-2EEA-E8C6-CE4C99143A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92" t="36614" r="38801" b="33866"/>
          <a:stretch/>
        </p:blipFill>
        <p:spPr>
          <a:xfrm>
            <a:off x="1219200" y="468086"/>
            <a:ext cx="8893629" cy="5671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253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ワイド画面</PresentationFormat>
  <Paragraphs>1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和代 前田</dc:creator>
  <cp:lastModifiedBy>和代 前田</cp:lastModifiedBy>
  <cp:revision>1</cp:revision>
  <dcterms:created xsi:type="dcterms:W3CDTF">2024-07-29T00:12:08Z</dcterms:created>
  <dcterms:modified xsi:type="dcterms:W3CDTF">2024-07-29T00:13:16Z</dcterms:modified>
</cp:coreProperties>
</file>