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611BD-1627-43F8-ADB0-7BEA251154C0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8BE1D-9A21-4CDA-A839-DBB5FE8CD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14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8BE1D-9A21-4CDA-A839-DBB5FE8CDF2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09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0160CE-874B-0486-123A-DB1322C6D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DDD82D-4DDF-030C-7EA2-81EFEBB7E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92F387-D3B9-6138-CDFA-5F2B098C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2C7687-324E-D87B-53A9-5B277C61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DA9EF9-0F0F-A23C-776C-5B8A278D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7AA177-0207-4D0C-9615-632BBBF4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567888-0DBB-4A1B-00D2-ED4E3943A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611392-8E10-D6D4-860C-2146B686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6583DC-EB4F-F803-ECDD-D50E55BA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45B690-C44B-483C-542B-3FF8FB05A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44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168A246-572B-CA06-99A5-07033309B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522040-C450-AF42-4EC9-E695935F5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F5A58-6EE5-8650-3941-0FC08D1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769AA3-BAF8-A251-E47E-84CD6C30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8A18CF-8BC5-1774-FD81-C754BF60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5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8B2B87-2A7D-5717-FBA1-90971F0D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5520B4-5DFB-9BED-D0A3-394C65565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EEF4B3-B887-4DEE-DBED-CA317731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84080D-5DB3-F022-1558-87A282E0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8080E7-6EDA-DFE9-794B-4251D5A5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21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D2A430-E945-9947-8778-985EEE48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A882F6-DBA6-A74D-DC1E-8A6F0521D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F8F6FB-D405-7585-88AA-B6169F8F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0897BC-DB06-54CE-520E-088DAD11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561B21-308F-3097-6038-E366905F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5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D1226-01A0-F831-5FC3-198F1D68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CF3899-4C3C-2885-53F3-54462E80C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F1A8E7-0E45-E231-4F4D-3571B762D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C1E882-CF81-114E-E1CA-39783C68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C6A0D7-3A03-C9E3-DD12-42A40AAE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3DB2D9-0B63-A38F-A918-E5A9DBE2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35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E012A-919D-4F44-67CF-DBB13CC1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6FE71E-6EAC-B5D8-AD1A-DA0665D95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3CD7F2-7155-BF5D-CB08-B7575DC37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5350804-1A2C-CD66-1C2C-22E769125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707A188-DBB7-36C4-EB16-8E41B254E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0D32D7D-5903-6811-1E1C-493ECA92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2B9FA9-A426-CC9F-A48B-BD84E466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86BD13-C46F-C52B-37D2-C3EAF340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38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A6B5D-04D7-6CE1-9D23-E7569990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665DA6-BF5E-082A-45FD-5BCBC177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943D62-820A-3AD6-1002-F171E7122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0B4DF0-EA61-CFCD-320E-30C8F1AD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0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F82CE5-3DF2-81E5-D76C-C6C73B2C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44DF3E-A773-42C7-E52E-0137E0E3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C667E5-DFD3-4D2A-0842-23C54502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BBF1A5-2279-8AF5-5CFA-26371691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EA4E0B-89DD-1B87-C49F-77A9262FE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0C4B7F-C38A-AFEE-D75F-F0BB740F9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AF1416-6535-E18E-D9B3-BE95DB85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2A514-6C37-365F-0C57-E5065ED2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18048F-0594-0595-9112-DB1DBFD6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84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057138-E42F-8619-25ED-43CCECB4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9A93610-3103-6332-399A-B9688E801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D38D78-0A3C-821D-84CC-3916F4BB1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3F0D11-D7AD-7008-BECE-B19CBE64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1BD9A-1D6F-1B20-EC4B-D68BA3988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B53934-8CF7-5D92-6FC5-637135F8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19AFDD9-25BE-C1BD-80FA-926E9B1F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B1C8CA-A1D0-A01A-393C-0CAA2C743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92B6B3-B2F1-6687-5AB2-15F19872D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48B03-9D6E-468F-A412-53B43F301A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CA2916-0368-D0F5-AEF0-30CC29030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EE7CD7-199B-E543-D1FC-A48A23D8A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7B13-3093-4165-BDD5-9A9F89FC5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3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2BC3E-7A97-4D6F-E064-B409A8CB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A5851F9F-9BFD-472D-2E7B-2B2F5E0D0D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94" t="30584" r="41925" b="28379"/>
          <a:stretch/>
        </p:blipFill>
        <p:spPr>
          <a:xfrm>
            <a:off x="751115" y="365125"/>
            <a:ext cx="3178628" cy="4427299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003975C-057D-F62B-5903-714CA1DFC9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41" t="29833" r="41321" b="28264"/>
          <a:stretch/>
        </p:blipFill>
        <p:spPr>
          <a:xfrm>
            <a:off x="4234543" y="365125"/>
            <a:ext cx="3178627" cy="442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0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4B177B-9EE8-11BD-5038-706AD6AE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89CFB3FD-0DB4-2EEA-E8C6-CE4C99143A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2" t="36614" r="38801" b="33866"/>
          <a:stretch/>
        </p:blipFill>
        <p:spPr>
          <a:xfrm>
            <a:off x="1219200" y="468086"/>
            <a:ext cx="8893629" cy="567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5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ワイド画面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和代 前田</dc:creator>
  <cp:lastModifiedBy>和代 前田</cp:lastModifiedBy>
  <cp:revision>1</cp:revision>
  <dcterms:created xsi:type="dcterms:W3CDTF">2024-07-29T00:12:08Z</dcterms:created>
  <dcterms:modified xsi:type="dcterms:W3CDTF">2024-07-29T00:13:16Z</dcterms:modified>
</cp:coreProperties>
</file>